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  <p:sldMasterId id="2147483760" r:id="rId2"/>
    <p:sldMasterId id="2147483932" r:id="rId3"/>
  </p:sldMasterIdLst>
  <p:notesMasterIdLst>
    <p:notesMasterId r:id="rId16"/>
  </p:notesMasterIdLst>
  <p:sldIdLst>
    <p:sldId id="271" r:id="rId4"/>
    <p:sldId id="270" r:id="rId5"/>
    <p:sldId id="260" r:id="rId6"/>
    <p:sldId id="261" r:id="rId7"/>
    <p:sldId id="257" r:id="rId8"/>
    <p:sldId id="262" r:id="rId9"/>
    <p:sldId id="263" r:id="rId10"/>
    <p:sldId id="265" r:id="rId11"/>
    <p:sldId id="268" r:id="rId12"/>
    <p:sldId id="266" r:id="rId13"/>
    <p:sldId id="264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5" autoAdjust="0"/>
  </p:normalViewPr>
  <p:slideViewPr>
    <p:cSldViewPr>
      <p:cViewPr>
        <p:scale>
          <a:sx n="100" d="100"/>
          <a:sy n="100" d="100"/>
        </p:scale>
        <p:origin x="-300" y="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2E75B86-FE34-4D11-8BC0-BBE251431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F9CD75-E85B-41FB-98C9-236E611C72A3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329BCB-5D61-47FD-A66D-1838CB7E5848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9CCAC-6D43-45BF-AFD6-AE19C4944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B6A7F-7A50-4847-925C-63473DCFE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AC12E-37A1-4494-A90B-ABA369092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FCCD2-47A7-410D-BB7D-0682084A3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34B31-3334-45CF-B792-DFEC4DAEB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0FDE3-FE0A-4516-BF7B-83A34F265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AE45F-0384-4ADA-8D7D-620DEF1DE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EC41B-A923-4937-BB9F-FF4BE07C9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FC931-20AE-459A-BC66-0CFD0199A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E26A8-7833-46C2-BE1B-FF0DFEEB1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96C6A-E3F9-466C-A7A4-071516721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9BD64-1CDF-44A3-AE98-D2D9ED150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91CA2-293D-4347-92F4-4DFCBA847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D3585-9D91-4109-A44F-9B0412571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1584C-1D5D-4800-B45F-876DA203C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8F16A-8365-43F8-8C0E-5A244470D60F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509CD-0C3C-4DB3-8480-862A55A44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6C5FA-7CBD-415F-96E5-C61F930058D9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DAB2C-6A73-417C-915B-FB7440F36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56D99-0249-4801-8F57-A9E11F66B838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41203-BBA0-469A-AFC7-54B5CE3D2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CA314-FD03-45D1-9E38-6F20F642D3CC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EB63A-2EA0-4DCA-A167-61D82A108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2BDF5-D753-4FD5-B8EE-C33C14688487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341B3-78DE-4898-AA53-018FAF6CD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2B117-69F3-4B9F-8C23-AAD20157A407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575F5-37F2-4622-BBD0-3DCAC7841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67CF6-9294-4FDA-9688-048A8FFB9D40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15284-A78C-4A4E-9191-AF1424BEA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7CE77-E1F8-4682-9124-E2897A654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AE31C-52A9-46E5-9157-10FC53B0698A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494CE-B7D7-4541-BBB5-35A85DF2D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A8D5E-133A-4310-A8E0-3C0EA7B9CB4E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36EEC-C8DB-4858-8A30-E056EB9AC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1E310-2E1E-4E6F-9DC5-B5E65AC780E8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D0FD3-94BA-4278-947D-1C069F19E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31D6F-CE26-49F1-8EC8-D4EC42CA7B2C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D2908-37D1-4D31-A9B0-C3D61451D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25D96-85BC-45F7-86A3-4C5F423FD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FD5DB-4081-49D6-B91B-8F76FAA18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D2EE7-1AA3-4022-B937-D6D39E4E7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D4D7C-41BD-4B93-AF0A-DB717EA58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A9134-506B-417D-B2D5-4C2033E32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6097C-B884-4286-AA24-2D0D00FBE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2857895C-1D0C-450A-BEC3-133AFB24F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6350" y="6350"/>
            <a:ext cx="9118600" cy="6832600"/>
            <a:chOff x="4" y="4"/>
            <a:chExt cx="5744" cy="4304"/>
          </a:xfrm>
        </p:grpSpPr>
        <p:grpSp>
          <p:nvGrpSpPr>
            <p:cNvPr id="1032" name="Group 8"/>
            <p:cNvGrpSpPr>
              <a:grpSpLocks/>
            </p:cNvGrpSpPr>
            <p:nvPr/>
          </p:nvGrpSpPr>
          <p:grpSpPr bwMode="auto">
            <a:xfrm>
              <a:off x="4" y="3364"/>
              <a:ext cx="424" cy="424"/>
              <a:chOff x="4" y="3364"/>
              <a:chExt cx="424" cy="424"/>
            </a:xfrm>
          </p:grpSpPr>
          <p:sp>
            <p:nvSpPr>
              <p:cNvPr id="1066" name="Oval 9"/>
              <p:cNvSpPr>
                <a:spLocks noChangeArrowheads="1"/>
              </p:cNvSpPr>
              <p:nvPr/>
            </p:nvSpPr>
            <p:spPr bwMode="grayWhite">
              <a:xfrm>
                <a:off x="4" y="3364"/>
                <a:ext cx="424" cy="4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7" name="Oval 10"/>
              <p:cNvSpPr>
                <a:spLocks noChangeArrowheads="1"/>
              </p:cNvSpPr>
              <p:nvPr/>
            </p:nvSpPr>
            <p:spPr bwMode="grayWhite">
              <a:xfrm>
                <a:off x="100" y="3460"/>
                <a:ext cx="63" cy="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3" name="Group 11"/>
            <p:cNvGrpSpPr>
              <a:grpSpLocks/>
            </p:cNvGrpSpPr>
            <p:nvPr/>
          </p:nvGrpSpPr>
          <p:grpSpPr bwMode="auto">
            <a:xfrm>
              <a:off x="340" y="3700"/>
              <a:ext cx="184" cy="184"/>
              <a:chOff x="340" y="3700"/>
              <a:chExt cx="184" cy="184"/>
            </a:xfrm>
          </p:grpSpPr>
          <p:sp>
            <p:nvSpPr>
              <p:cNvPr id="1064" name="Oval 12"/>
              <p:cNvSpPr>
                <a:spLocks noChangeArrowheads="1"/>
              </p:cNvSpPr>
              <p:nvPr/>
            </p:nvSpPr>
            <p:spPr bwMode="grayWhite">
              <a:xfrm>
                <a:off x="340" y="3700"/>
                <a:ext cx="184" cy="18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5" name="Oval 13"/>
              <p:cNvSpPr>
                <a:spLocks noChangeArrowheads="1"/>
              </p:cNvSpPr>
              <p:nvPr/>
            </p:nvSpPr>
            <p:spPr bwMode="grayWhite">
              <a:xfrm>
                <a:off x="382" y="3742"/>
                <a:ext cx="24" cy="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4" name="Group 14"/>
            <p:cNvGrpSpPr>
              <a:grpSpLocks/>
            </p:cNvGrpSpPr>
            <p:nvPr/>
          </p:nvGrpSpPr>
          <p:grpSpPr bwMode="auto">
            <a:xfrm>
              <a:off x="83" y="3804"/>
              <a:ext cx="280" cy="280"/>
              <a:chOff x="83" y="3804"/>
              <a:chExt cx="280" cy="280"/>
            </a:xfrm>
          </p:grpSpPr>
          <p:sp>
            <p:nvSpPr>
              <p:cNvPr id="1062" name="Oval 15"/>
              <p:cNvSpPr>
                <a:spLocks noChangeArrowheads="1"/>
              </p:cNvSpPr>
              <p:nvPr/>
            </p:nvSpPr>
            <p:spPr bwMode="grayWhite">
              <a:xfrm>
                <a:off x="83" y="3804"/>
                <a:ext cx="280" cy="28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3" name="Oval 16"/>
              <p:cNvSpPr>
                <a:spLocks noChangeArrowheads="1"/>
              </p:cNvSpPr>
              <p:nvPr/>
            </p:nvSpPr>
            <p:spPr bwMode="grayWhite">
              <a:xfrm>
                <a:off x="147" y="3868"/>
                <a:ext cx="39" cy="3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/>
          </p:nvGrpSpPr>
          <p:grpSpPr bwMode="auto">
            <a:xfrm>
              <a:off x="1560" y="4076"/>
              <a:ext cx="232" cy="232"/>
              <a:chOff x="1560" y="4076"/>
              <a:chExt cx="232" cy="232"/>
            </a:xfrm>
          </p:grpSpPr>
          <p:sp>
            <p:nvSpPr>
              <p:cNvPr id="1060" name="Oval 18"/>
              <p:cNvSpPr>
                <a:spLocks noChangeArrowheads="1"/>
              </p:cNvSpPr>
              <p:nvPr/>
            </p:nvSpPr>
            <p:spPr bwMode="grayWhite">
              <a:xfrm>
                <a:off x="1560" y="4076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1" name="Oval 19"/>
              <p:cNvSpPr>
                <a:spLocks noChangeArrowheads="1"/>
              </p:cNvSpPr>
              <p:nvPr/>
            </p:nvSpPr>
            <p:spPr bwMode="grayWhite">
              <a:xfrm>
                <a:off x="1613" y="4129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6" name="Group 20"/>
            <p:cNvGrpSpPr>
              <a:grpSpLocks/>
            </p:cNvGrpSpPr>
            <p:nvPr/>
          </p:nvGrpSpPr>
          <p:grpSpPr bwMode="auto">
            <a:xfrm>
              <a:off x="4" y="2788"/>
              <a:ext cx="232" cy="232"/>
              <a:chOff x="4" y="2788"/>
              <a:chExt cx="232" cy="232"/>
            </a:xfrm>
          </p:grpSpPr>
          <p:sp>
            <p:nvSpPr>
              <p:cNvPr id="1058" name="Oval 21"/>
              <p:cNvSpPr>
                <a:spLocks noChangeArrowheads="1"/>
              </p:cNvSpPr>
              <p:nvPr/>
            </p:nvSpPr>
            <p:spPr bwMode="grayWhite">
              <a:xfrm>
                <a:off x="4" y="2788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9" name="Oval 22"/>
              <p:cNvSpPr>
                <a:spLocks noChangeArrowheads="1"/>
              </p:cNvSpPr>
              <p:nvPr/>
            </p:nvSpPr>
            <p:spPr bwMode="grayWhite">
              <a:xfrm>
                <a:off x="57" y="2841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>
              <a:off x="4132" y="3844"/>
              <a:ext cx="424" cy="424"/>
              <a:chOff x="4132" y="3844"/>
              <a:chExt cx="424" cy="424"/>
            </a:xfrm>
          </p:grpSpPr>
          <p:sp>
            <p:nvSpPr>
              <p:cNvPr id="1056" name="Oval 24"/>
              <p:cNvSpPr>
                <a:spLocks noChangeArrowheads="1"/>
              </p:cNvSpPr>
              <p:nvPr/>
            </p:nvSpPr>
            <p:spPr bwMode="grayWhite">
              <a:xfrm>
                <a:off x="4132" y="3844"/>
                <a:ext cx="424" cy="4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7" name="Oval 25"/>
              <p:cNvSpPr>
                <a:spLocks noChangeArrowheads="1"/>
              </p:cNvSpPr>
              <p:nvPr/>
            </p:nvSpPr>
            <p:spPr bwMode="grayWhite">
              <a:xfrm>
                <a:off x="4228" y="3940"/>
                <a:ext cx="63" cy="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8" name="Group 26"/>
            <p:cNvGrpSpPr>
              <a:grpSpLocks/>
            </p:cNvGrpSpPr>
            <p:nvPr/>
          </p:nvGrpSpPr>
          <p:grpSpPr bwMode="auto">
            <a:xfrm>
              <a:off x="3892" y="4036"/>
              <a:ext cx="232" cy="232"/>
              <a:chOff x="3892" y="4036"/>
              <a:chExt cx="232" cy="232"/>
            </a:xfrm>
          </p:grpSpPr>
          <p:sp>
            <p:nvSpPr>
              <p:cNvPr id="1054" name="Oval 27"/>
              <p:cNvSpPr>
                <a:spLocks noChangeArrowheads="1"/>
              </p:cNvSpPr>
              <p:nvPr/>
            </p:nvSpPr>
            <p:spPr bwMode="grayWhite">
              <a:xfrm>
                <a:off x="3892" y="4036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5" name="Oval 28"/>
              <p:cNvSpPr>
                <a:spLocks noChangeArrowheads="1"/>
              </p:cNvSpPr>
              <p:nvPr/>
            </p:nvSpPr>
            <p:spPr bwMode="grayWhite">
              <a:xfrm>
                <a:off x="3945" y="4089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39" name="Group 29"/>
            <p:cNvGrpSpPr>
              <a:grpSpLocks/>
            </p:cNvGrpSpPr>
            <p:nvPr/>
          </p:nvGrpSpPr>
          <p:grpSpPr bwMode="auto">
            <a:xfrm>
              <a:off x="4564" y="3844"/>
              <a:ext cx="232" cy="232"/>
              <a:chOff x="4564" y="3844"/>
              <a:chExt cx="232" cy="232"/>
            </a:xfrm>
          </p:grpSpPr>
          <p:sp>
            <p:nvSpPr>
              <p:cNvPr id="1052" name="Oval 30"/>
              <p:cNvSpPr>
                <a:spLocks noChangeArrowheads="1"/>
              </p:cNvSpPr>
              <p:nvPr/>
            </p:nvSpPr>
            <p:spPr bwMode="grayWhite">
              <a:xfrm>
                <a:off x="4564" y="3844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3" name="Oval 31"/>
              <p:cNvSpPr>
                <a:spLocks noChangeArrowheads="1"/>
              </p:cNvSpPr>
              <p:nvPr/>
            </p:nvSpPr>
            <p:spPr bwMode="grayWhite">
              <a:xfrm>
                <a:off x="4617" y="3897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40" name="Group 32"/>
            <p:cNvGrpSpPr>
              <a:grpSpLocks/>
            </p:cNvGrpSpPr>
            <p:nvPr/>
          </p:nvGrpSpPr>
          <p:grpSpPr bwMode="auto">
            <a:xfrm>
              <a:off x="5420" y="1139"/>
              <a:ext cx="328" cy="328"/>
              <a:chOff x="5420" y="1139"/>
              <a:chExt cx="328" cy="328"/>
            </a:xfrm>
          </p:grpSpPr>
          <p:sp>
            <p:nvSpPr>
              <p:cNvPr id="1050" name="Oval 33"/>
              <p:cNvSpPr>
                <a:spLocks noChangeArrowheads="1"/>
              </p:cNvSpPr>
              <p:nvPr/>
            </p:nvSpPr>
            <p:spPr bwMode="grayWhite">
              <a:xfrm>
                <a:off x="5420" y="1139"/>
                <a:ext cx="328" cy="32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1" name="Oval 34"/>
              <p:cNvSpPr>
                <a:spLocks noChangeArrowheads="1"/>
              </p:cNvSpPr>
              <p:nvPr/>
            </p:nvSpPr>
            <p:spPr bwMode="grayWhite">
              <a:xfrm>
                <a:off x="5495" y="1214"/>
                <a:ext cx="47" cy="4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41" name="Group 35"/>
            <p:cNvGrpSpPr>
              <a:grpSpLocks/>
            </p:cNvGrpSpPr>
            <p:nvPr/>
          </p:nvGrpSpPr>
          <p:grpSpPr bwMode="auto">
            <a:xfrm>
              <a:off x="5476" y="1588"/>
              <a:ext cx="136" cy="136"/>
              <a:chOff x="5476" y="1588"/>
              <a:chExt cx="136" cy="136"/>
            </a:xfrm>
          </p:grpSpPr>
          <p:sp>
            <p:nvSpPr>
              <p:cNvPr id="1048" name="Oval 36"/>
              <p:cNvSpPr>
                <a:spLocks noChangeArrowheads="1"/>
              </p:cNvSpPr>
              <p:nvPr/>
            </p:nvSpPr>
            <p:spPr bwMode="grayWhite">
              <a:xfrm>
                <a:off x="5476" y="1588"/>
                <a:ext cx="136" cy="13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9" name="Oval 37"/>
              <p:cNvSpPr>
                <a:spLocks noChangeArrowheads="1"/>
              </p:cNvSpPr>
              <p:nvPr/>
            </p:nvSpPr>
            <p:spPr bwMode="grayWhite">
              <a:xfrm>
                <a:off x="5508" y="1620"/>
                <a:ext cx="16" cy="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42" name="Group 38"/>
            <p:cNvGrpSpPr>
              <a:grpSpLocks/>
            </p:cNvGrpSpPr>
            <p:nvPr/>
          </p:nvGrpSpPr>
          <p:grpSpPr bwMode="auto">
            <a:xfrm>
              <a:off x="868" y="4"/>
              <a:ext cx="328" cy="328"/>
              <a:chOff x="868" y="4"/>
              <a:chExt cx="328" cy="328"/>
            </a:xfrm>
          </p:grpSpPr>
          <p:sp>
            <p:nvSpPr>
              <p:cNvPr id="1046" name="Oval 39"/>
              <p:cNvSpPr>
                <a:spLocks noChangeArrowheads="1"/>
              </p:cNvSpPr>
              <p:nvPr/>
            </p:nvSpPr>
            <p:spPr bwMode="grayWhite">
              <a:xfrm>
                <a:off x="868" y="4"/>
                <a:ext cx="328" cy="32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7" name="Oval 40"/>
              <p:cNvSpPr>
                <a:spLocks noChangeArrowheads="1"/>
              </p:cNvSpPr>
              <p:nvPr/>
            </p:nvSpPr>
            <p:spPr bwMode="grayWhite">
              <a:xfrm>
                <a:off x="942" y="7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43" name="Group 41"/>
            <p:cNvGrpSpPr>
              <a:grpSpLocks/>
            </p:cNvGrpSpPr>
            <p:nvPr/>
          </p:nvGrpSpPr>
          <p:grpSpPr bwMode="auto">
            <a:xfrm>
              <a:off x="1204" y="100"/>
              <a:ext cx="232" cy="232"/>
              <a:chOff x="1204" y="100"/>
              <a:chExt cx="232" cy="232"/>
            </a:xfrm>
          </p:grpSpPr>
          <p:sp>
            <p:nvSpPr>
              <p:cNvPr id="1044" name="Oval 42"/>
              <p:cNvSpPr>
                <a:spLocks noChangeArrowheads="1"/>
              </p:cNvSpPr>
              <p:nvPr/>
            </p:nvSpPr>
            <p:spPr bwMode="grayWhite">
              <a:xfrm>
                <a:off x="1204" y="100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5" name="Oval 43"/>
              <p:cNvSpPr>
                <a:spLocks noChangeArrowheads="1"/>
              </p:cNvSpPr>
              <p:nvPr/>
            </p:nvSpPr>
            <p:spPr bwMode="grayWhite">
              <a:xfrm>
                <a:off x="1257" y="153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6350" y="615950"/>
            <a:ext cx="9118600" cy="6223000"/>
            <a:chOff x="4" y="388"/>
            <a:chExt cx="5744" cy="39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4" y="3364"/>
              <a:ext cx="424" cy="424"/>
              <a:chOff x="4" y="3364"/>
              <a:chExt cx="424" cy="424"/>
            </a:xfrm>
          </p:grpSpPr>
          <p:sp>
            <p:nvSpPr>
              <p:cNvPr id="2090" name="Oval 4"/>
              <p:cNvSpPr>
                <a:spLocks noChangeArrowheads="1"/>
              </p:cNvSpPr>
              <p:nvPr/>
            </p:nvSpPr>
            <p:spPr bwMode="grayWhite">
              <a:xfrm>
                <a:off x="4" y="3364"/>
                <a:ext cx="424" cy="4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91" name="Oval 5"/>
              <p:cNvSpPr>
                <a:spLocks noChangeArrowheads="1"/>
              </p:cNvSpPr>
              <p:nvPr/>
            </p:nvSpPr>
            <p:spPr bwMode="grayWhite">
              <a:xfrm>
                <a:off x="100" y="3460"/>
                <a:ext cx="63" cy="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57" name="Group 6"/>
            <p:cNvGrpSpPr>
              <a:grpSpLocks/>
            </p:cNvGrpSpPr>
            <p:nvPr/>
          </p:nvGrpSpPr>
          <p:grpSpPr bwMode="auto">
            <a:xfrm>
              <a:off x="340" y="3700"/>
              <a:ext cx="184" cy="184"/>
              <a:chOff x="340" y="3700"/>
              <a:chExt cx="184" cy="184"/>
            </a:xfrm>
          </p:grpSpPr>
          <p:sp>
            <p:nvSpPr>
              <p:cNvPr id="2088" name="Oval 7"/>
              <p:cNvSpPr>
                <a:spLocks noChangeArrowheads="1"/>
              </p:cNvSpPr>
              <p:nvPr/>
            </p:nvSpPr>
            <p:spPr bwMode="grayWhite">
              <a:xfrm>
                <a:off x="340" y="3700"/>
                <a:ext cx="184" cy="18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89" name="Oval 8"/>
              <p:cNvSpPr>
                <a:spLocks noChangeArrowheads="1"/>
              </p:cNvSpPr>
              <p:nvPr/>
            </p:nvSpPr>
            <p:spPr bwMode="grayWhite">
              <a:xfrm>
                <a:off x="382" y="3742"/>
                <a:ext cx="24" cy="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58" name="Group 9"/>
            <p:cNvGrpSpPr>
              <a:grpSpLocks/>
            </p:cNvGrpSpPr>
            <p:nvPr/>
          </p:nvGrpSpPr>
          <p:grpSpPr bwMode="auto">
            <a:xfrm>
              <a:off x="3875" y="3612"/>
              <a:ext cx="280" cy="280"/>
              <a:chOff x="3875" y="3612"/>
              <a:chExt cx="280" cy="280"/>
            </a:xfrm>
          </p:grpSpPr>
          <p:sp>
            <p:nvSpPr>
              <p:cNvPr id="2086" name="Oval 10"/>
              <p:cNvSpPr>
                <a:spLocks noChangeArrowheads="1"/>
              </p:cNvSpPr>
              <p:nvPr/>
            </p:nvSpPr>
            <p:spPr bwMode="grayWhite">
              <a:xfrm>
                <a:off x="3875" y="3612"/>
                <a:ext cx="280" cy="28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87" name="Oval 11"/>
              <p:cNvSpPr>
                <a:spLocks noChangeArrowheads="1"/>
              </p:cNvSpPr>
              <p:nvPr/>
            </p:nvSpPr>
            <p:spPr bwMode="grayWhite">
              <a:xfrm>
                <a:off x="3939" y="3676"/>
                <a:ext cx="39" cy="3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59" name="Group 12"/>
            <p:cNvGrpSpPr>
              <a:grpSpLocks/>
            </p:cNvGrpSpPr>
            <p:nvPr/>
          </p:nvGrpSpPr>
          <p:grpSpPr bwMode="auto">
            <a:xfrm>
              <a:off x="1560" y="4076"/>
              <a:ext cx="232" cy="232"/>
              <a:chOff x="1560" y="4076"/>
              <a:chExt cx="232" cy="232"/>
            </a:xfrm>
          </p:grpSpPr>
          <p:sp>
            <p:nvSpPr>
              <p:cNvPr id="2084" name="Oval 13"/>
              <p:cNvSpPr>
                <a:spLocks noChangeArrowheads="1"/>
              </p:cNvSpPr>
              <p:nvPr/>
            </p:nvSpPr>
            <p:spPr bwMode="grayWhite">
              <a:xfrm>
                <a:off x="1560" y="4076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85" name="Oval 14"/>
              <p:cNvSpPr>
                <a:spLocks noChangeArrowheads="1"/>
              </p:cNvSpPr>
              <p:nvPr/>
            </p:nvSpPr>
            <p:spPr bwMode="grayWhite">
              <a:xfrm>
                <a:off x="1613" y="4129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0" name="Group 15"/>
            <p:cNvGrpSpPr>
              <a:grpSpLocks/>
            </p:cNvGrpSpPr>
            <p:nvPr/>
          </p:nvGrpSpPr>
          <p:grpSpPr bwMode="auto">
            <a:xfrm>
              <a:off x="4" y="2788"/>
              <a:ext cx="232" cy="232"/>
              <a:chOff x="4" y="2788"/>
              <a:chExt cx="232" cy="232"/>
            </a:xfrm>
          </p:grpSpPr>
          <p:sp>
            <p:nvSpPr>
              <p:cNvPr id="2082" name="Oval 16"/>
              <p:cNvSpPr>
                <a:spLocks noChangeArrowheads="1"/>
              </p:cNvSpPr>
              <p:nvPr/>
            </p:nvSpPr>
            <p:spPr bwMode="grayWhite">
              <a:xfrm>
                <a:off x="4" y="2788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83" name="Oval 17"/>
              <p:cNvSpPr>
                <a:spLocks noChangeArrowheads="1"/>
              </p:cNvSpPr>
              <p:nvPr/>
            </p:nvSpPr>
            <p:spPr bwMode="grayWhite">
              <a:xfrm>
                <a:off x="57" y="2841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1" name="Group 18"/>
            <p:cNvGrpSpPr>
              <a:grpSpLocks/>
            </p:cNvGrpSpPr>
            <p:nvPr/>
          </p:nvGrpSpPr>
          <p:grpSpPr bwMode="auto">
            <a:xfrm>
              <a:off x="3460" y="388"/>
              <a:ext cx="424" cy="424"/>
              <a:chOff x="3460" y="388"/>
              <a:chExt cx="424" cy="424"/>
            </a:xfrm>
          </p:grpSpPr>
          <p:sp>
            <p:nvSpPr>
              <p:cNvPr id="2080" name="Oval 19"/>
              <p:cNvSpPr>
                <a:spLocks noChangeArrowheads="1"/>
              </p:cNvSpPr>
              <p:nvPr/>
            </p:nvSpPr>
            <p:spPr bwMode="grayWhite">
              <a:xfrm>
                <a:off x="3460" y="388"/>
                <a:ext cx="424" cy="4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81" name="Oval 20"/>
              <p:cNvSpPr>
                <a:spLocks noChangeArrowheads="1"/>
              </p:cNvSpPr>
              <p:nvPr/>
            </p:nvSpPr>
            <p:spPr bwMode="grayWhite">
              <a:xfrm>
                <a:off x="3556" y="484"/>
                <a:ext cx="63" cy="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2" name="Group 21"/>
            <p:cNvGrpSpPr>
              <a:grpSpLocks/>
            </p:cNvGrpSpPr>
            <p:nvPr/>
          </p:nvGrpSpPr>
          <p:grpSpPr bwMode="auto">
            <a:xfrm>
              <a:off x="3220" y="580"/>
              <a:ext cx="232" cy="232"/>
              <a:chOff x="3220" y="580"/>
              <a:chExt cx="232" cy="232"/>
            </a:xfrm>
          </p:grpSpPr>
          <p:sp>
            <p:nvSpPr>
              <p:cNvPr id="2078" name="Oval 22"/>
              <p:cNvSpPr>
                <a:spLocks noChangeArrowheads="1"/>
              </p:cNvSpPr>
              <p:nvPr/>
            </p:nvSpPr>
            <p:spPr bwMode="grayWhite">
              <a:xfrm>
                <a:off x="3220" y="580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79" name="Oval 23"/>
              <p:cNvSpPr>
                <a:spLocks noChangeArrowheads="1"/>
              </p:cNvSpPr>
              <p:nvPr/>
            </p:nvSpPr>
            <p:spPr bwMode="grayWhite">
              <a:xfrm>
                <a:off x="3273" y="633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3" name="Group 24"/>
            <p:cNvGrpSpPr>
              <a:grpSpLocks/>
            </p:cNvGrpSpPr>
            <p:nvPr/>
          </p:nvGrpSpPr>
          <p:grpSpPr bwMode="auto">
            <a:xfrm>
              <a:off x="3892" y="388"/>
              <a:ext cx="232" cy="232"/>
              <a:chOff x="3892" y="388"/>
              <a:chExt cx="232" cy="232"/>
            </a:xfrm>
          </p:grpSpPr>
          <p:sp>
            <p:nvSpPr>
              <p:cNvPr id="2076" name="Oval 25"/>
              <p:cNvSpPr>
                <a:spLocks noChangeArrowheads="1"/>
              </p:cNvSpPr>
              <p:nvPr/>
            </p:nvSpPr>
            <p:spPr bwMode="grayWhite">
              <a:xfrm>
                <a:off x="3892" y="388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77" name="Oval 26"/>
              <p:cNvSpPr>
                <a:spLocks noChangeArrowheads="1"/>
              </p:cNvSpPr>
              <p:nvPr/>
            </p:nvSpPr>
            <p:spPr bwMode="grayWhite">
              <a:xfrm>
                <a:off x="3945" y="441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4" name="Group 27"/>
            <p:cNvGrpSpPr>
              <a:grpSpLocks/>
            </p:cNvGrpSpPr>
            <p:nvPr/>
          </p:nvGrpSpPr>
          <p:grpSpPr bwMode="auto">
            <a:xfrm>
              <a:off x="5420" y="1139"/>
              <a:ext cx="328" cy="328"/>
              <a:chOff x="5420" y="1139"/>
              <a:chExt cx="328" cy="328"/>
            </a:xfrm>
          </p:grpSpPr>
          <p:sp>
            <p:nvSpPr>
              <p:cNvPr id="2074" name="Oval 28"/>
              <p:cNvSpPr>
                <a:spLocks noChangeArrowheads="1"/>
              </p:cNvSpPr>
              <p:nvPr/>
            </p:nvSpPr>
            <p:spPr bwMode="grayWhite">
              <a:xfrm>
                <a:off x="5420" y="1139"/>
                <a:ext cx="328" cy="32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75" name="Oval 29"/>
              <p:cNvSpPr>
                <a:spLocks noChangeArrowheads="1"/>
              </p:cNvSpPr>
              <p:nvPr/>
            </p:nvSpPr>
            <p:spPr bwMode="grayWhite">
              <a:xfrm>
                <a:off x="5495" y="1214"/>
                <a:ext cx="47" cy="4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5" name="Group 30"/>
            <p:cNvGrpSpPr>
              <a:grpSpLocks/>
            </p:cNvGrpSpPr>
            <p:nvPr/>
          </p:nvGrpSpPr>
          <p:grpSpPr bwMode="auto">
            <a:xfrm>
              <a:off x="5476" y="1588"/>
              <a:ext cx="136" cy="136"/>
              <a:chOff x="5476" y="1588"/>
              <a:chExt cx="136" cy="136"/>
            </a:xfrm>
          </p:grpSpPr>
          <p:sp>
            <p:nvSpPr>
              <p:cNvPr id="2072" name="Oval 31"/>
              <p:cNvSpPr>
                <a:spLocks noChangeArrowheads="1"/>
              </p:cNvSpPr>
              <p:nvPr/>
            </p:nvSpPr>
            <p:spPr bwMode="grayWhite">
              <a:xfrm>
                <a:off x="5476" y="1588"/>
                <a:ext cx="136" cy="13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73" name="Oval 32"/>
              <p:cNvSpPr>
                <a:spLocks noChangeArrowheads="1"/>
              </p:cNvSpPr>
              <p:nvPr/>
            </p:nvSpPr>
            <p:spPr bwMode="grayWhite">
              <a:xfrm>
                <a:off x="5508" y="1620"/>
                <a:ext cx="16" cy="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6" name="Group 33"/>
            <p:cNvGrpSpPr>
              <a:grpSpLocks/>
            </p:cNvGrpSpPr>
            <p:nvPr/>
          </p:nvGrpSpPr>
          <p:grpSpPr bwMode="auto">
            <a:xfrm>
              <a:off x="772" y="772"/>
              <a:ext cx="328" cy="328"/>
              <a:chOff x="772" y="772"/>
              <a:chExt cx="328" cy="328"/>
            </a:xfrm>
          </p:grpSpPr>
          <p:sp>
            <p:nvSpPr>
              <p:cNvPr id="2070" name="Oval 34"/>
              <p:cNvSpPr>
                <a:spLocks noChangeArrowheads="1"/>
              </p:cNvSpPr>
              <p:nvPr/>
            </p:nvSpPr>
            <p:spPr bwMode="grayWhite">
              <a:xfrm>
                <a:off x="772" y="772"/>
                <a:ext cx="328" cy="32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71" name="Oval 35"/>
              <p:cNvSpPr>
                <a:spLocks noChangeArrowheads="1"/>
              </p:cNvSpPr>
              <p:nvPr/>
            </p:nvSpPr>
            <p:spPr bwMode="grayWhite">
              <a:xfrm>
                <a:off x="846" y="84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7" name="Group 36"/>
            <p:cNvGrpSpPr>
              <a:grpSpLocks/>
            </p:cNvGrpSpPr>
            <p:nvPr/>
          </p:nvGrpSpPr>
          <p:grpSpPr bwMode="auto">
            <a:xfrm>
              <a:off x="1108" y="868"/>
              <a:ext cx="232" cy="232"/>
              <a:chOff x="1108" y="868"/>
              <a:chExt cx="232" cy="232"/>
            </a:xfrm>
          </p:grpSpPr>
          <p:sp>
            <p:nvSpPr>
              <p:cNvPr id="2068" name="Oval 37"/>
              <p:cNvSpPr>
                <a:spLocks noChangeArrowheads="1"/>
              </p:cNvSpPr>
              <p:nvPr/>
            </p:nvSpPr>
            <p:spPr bwMode="grayWhite">
              <a:xfrm>
                <a:off x="1108" y="868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069" name="Oval 38"/>
              <p:cNvSpPr>
                <a:spLocks noChangeArrowheads="1"/>
              </p:cNvSpPr>
              <p:nvPr/>
            </p:nvSpPr>
            <p:spPr bwMode="grayWhite">
              <a:xfrm>
                <a:off x="1161" y="921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" name="Rectangle 4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" name="Rectangle 4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" name="Rectangle 4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F15485D-10D6-4EA9-B87D-B60D3B8F3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7CAE910-5987-4EA3-88B7-60B85027EE32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23BC811-225A-46D2-B6D3-C639E0894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Рисунок12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 l="1514" r="2272" b="2557"/>
          <a:stretch>
            <a:fillRect/>
          </a:stretch>
        </p:blipFill>
        <p:spPr>
          <a:xfrm>
            <a:off x="-12700" y="1588"/>
            <a:ext cx="9144000" cy="6856412"/>
          </a:xfrm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2051050" y="1268413"/>
            <a:ext cx="5113338" cy="1058862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бюджетное дошкольное образовательное учреждение</a:t>
            </a:r>
            <a:br>
              <a:rPr lang="ru-RU" sz="16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Наголенский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детский сад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Ровеньского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района Белгородской области»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600200" y="2852737"/>
            <a:ext cx="610235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rgbClr val="6600FF"/>
                  </a:solidFill>
                  <a:prstDash val="solid"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Arial" charset="0"/>
              </a:rPr>
              <a:t>«Моя малая Родина»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752975" y="3886200"/>
            <a:ext cx="3213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Monotype Corsiva" pitchFamily="66" charset="0"/>
              </a:rPr>
              <a:t>Подготовил и провёл: </a:t>
            </a:r>
            <a:r>
              <a:rPr lang="ru-RU" sz="2000" b="1" dirty="0">
                <a:solidFill>
                  <a:prstClr val="black"/>
                </a:solidFill>
                <a:latin typeface="Monotype Corsiva" pitchFamily="66" charset="0"/>
              </a:rPr>
              <a:t>воспитатель </a:t>
            </a:r>
            <a:r>
              <a:rPr lang="ru-RU" sz="2000" b="1" dirty="0" smtClean="0">
                <a:solidFill>
                  <a:prstClr val="black"/>
                </a:solidFill>
                <a:latin typeface="Monotype Corsiva" pitchFamily="66" charset="0"/>
              </a:rPr>
              <a:t>младшей группы Стрижикозина Е.И</a:t>
            </a:r>
            <a:r>
              <a:rPr lang="ru-RU" b="1" dirty="0" smtClean="0">
                <a:solidFill>
                  <a:prstClr val="black"/>
                </a:solidFill>
                <a:latin typeface="Monotype Corsiva" pitchFamily="66" charset="0"/>
              </a:rPr>
              <a:t>.</a:t>
            </a:r>
          </a:p>
        </p:txBody>
      </p:sp>
      <p:sp>
        <p:nvSpPr>
          <p:cNvPr id="4102" name="Прямоугольник 2"/>
          <p:cNvSpPr>
            <a:spLocks noChangeArrowheads="1"/>
          </p:cNvSpPr>
          <p:nvPr/>
        </p:nvSpPr>
        <p:spPr bwMode="auto">
          <a:xfrm>
            <a:off x="3581400" y="5267325"/>
            <a:ext cx="1897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Monotype Corsiva" pitchFamily="66" charset="0"/>
              </a:rPr>
              <a:t>с. Нагольное, 2017г.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57200"/>
            <a:ext cx="4114800" cy="64008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ru-RU" dirty="0" smtClean="0"/>
              <a:t>Наши односельчане очень гостеприимные, трудолюбивые, добрые и талантливые люди.</a:t>
            </a:r>
            <a:endParaRPr lang="en-US" dirty="0" smtClean="0"/>
          </a:p>
          <a:p>
            <a:pPr eaLnBrk="1" hangingPunct="1">
              <a:buFontTx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2291" name="Picture 3" descr="F:\Традиции\P3081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05400" y="457200"/>
            <a:ext cx="325120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F:\Традиции\P40311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14800" y="3657600"/>
            <a:ext cx="3505200" cy="2628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3429000" cy="68580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Среди них есть много знаменитых и уважаемых людей: рабочие, фермеры, доктора, учителя, несколько писателей, композиторы и музыканты.</a:t>
            </a:r>
            <a:r>
              <a:rPr lang="ru-RU" dirty="0" smtClean="0"/>
              <a:t> </a:t>
            </a:r>
          </a:p>
        </p:txBody>
      </p:sp>
      <p:pic>
        <p:nvPicPr>
          <p:cNvPr id="10245" name="Picture 5" descr="P215067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57600" y="1028700"/>
            <a:ext cx="5486400" cy="4457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3914775" cy="68580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algn="ctr" eaLnBrk="1" hangingPunct="1">
              <a:buFontTx/>
              <a:buNone/>
              <a:defRPr/>
            </a:pPr>
            <a:r>
              <a:rPr lang="en-US" dirty="0" smtClean="0"/>
              <a:t>  </a:t>
            </a:r>
            <a:r>
              <a:rPr lang="ru-RU" dirty="0" smtClean="0"/>
              <a:t>Мы гордимся нашим селом . У нас самая прекрасная Малая Родина</a:t>
            </a:r>
            <a:r>
              <a:rPr lang="en-US" dirty="0" smtClean="0"/>
              <a:t>. </a:t>
            </a:r>
            <a:endParaRPr lang="ru-RU" dirty="0" smtClean="0"/>
          </a:p>
          <a:p>
            <a:pPr eaLnBrk="1" hangingPunct="1">
              <a:defRPr/>
            </a:pP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3316" name="Picture 4" descr="F:\ФОТО\DSC005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48000" y="3886200"/>
            <a:ext cx="4493846" cy="2400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Documents and Settings\Администратор\Мои документы\Родной край\DSC000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15033" y="197708"/>
            <a:ext cx="4813880" cy="3248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Изображение 050"/>
          <p:cNvPicPr>
            <a:picLocks noChangeAspect="1" noChangeArrowheads="1"/>
          </p:cNvPicPr>
          <p:nvPr/>
        </p:nvPicPr>
        <p:blipFill>
          <a:blip r:embed="rId2" cstate="screen">
            <a:lum bright="-14000" contrast="26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2362200"/>
            <a:ext cx="8229600" cy="4343400"/>
          </a:xfrm>
        </p:spPr>
        <p:txBody>
          <a:bodyPr/>
          <a:lstStyle/>
          <a:p>
            <a:pPr algn="r" eaLnBrk="1" hangingPunct="1"/>
            <a:r>
              <a:rPr lang="ru-RU" sz="2800" smtClean="0">
                <a:solidFill>
                  <a:schemeClr val="tx1"/>
                </a:solidFill>
              </a:rPr>
              <a:t>Здесь у земли виски от мела белые.</a:t>
            </a:r>
            <a:br>
              <a:rPr lang="ru-RU" sz="2800" smtClean="0">
                <a:solidFill>
                  <a:schemeClr val="tx1"/>
                </a:solidFill>
              </a:rPr>
            </a:br>
            <a:r>
              <a:rPr lang="ru-RU" sz="2800" smtClean="0">
                <a:solidFill>
                  <a:schemeClr val="tx1"/>
                </a:solidFill>
              </a:rPr>
              <a:t>И руки терпеливо что-то делают.</a:t>
            </a:r>
            <a:br>
              <a:rPr lang="ru-RU" sz="2800" smtClean="0">
                <a:solidFill>
                  <a:schemeClr val="tx1"/>
                </a:solidFill>
              </a:rPr>
            </a:br>
            <a:r>
              <a:rPr lang="ru-RU" sz="2800" smtClean="0">
                <a:solidFill>
                  <a:schemeClr val="tx1"/>
                </a:solidFill>
              </a:rPr>
              <a:t>А колосок в ладони так и просится,</a:t>
            </a:r>
            <a:br>
              <a:rPr lang="ru-RU" sz="2800" smtClean="0">
                <a:solidFill>
                  <a:schemeClr val="tx1"/>
                </a:solidFill>
              </a:rPr>
            </a:br>
            <a:r>
              <a:rPr lang="ru-RU" sz="2800" smtClean="0">
                <a:solidFill>
                  <a:schemeClr val="tx1"/>
                </a:solidFill>
              </a:rPr>
              <a:t>Колосится, колосится…</a:t>
            </a:r>
            <a:br>
              <a:rPr lang="ru-RU" sz="2800" smtClean="0">
                <a:solidFill>
                  <a:schemeClr val="tx1"/>
                </a:solidFill>
              </a:rPr>
            </a:br>
            <a:r>
              <a:rPr lang="ru-RU" sz="2800" smtClean="0">
                <a:solidFill>
                  <a:schemeClr val="tx1"/>
                </a:solidFill>
              </a:rPr>
              <a:t/>
            </a:r>
            <a:br>
              <a:rPr lang="ru-RU" sz="2800" smtClean="0">
                <a:solidFill>
                  <a:schemeClr val="tx1"/>
                </a:solidFill>
              </a:rPr>
            </a:br>
            <a:r>
              <a:rPr lang="ru-RU" sz="2800" smtClean="0">
                <a:solidFill>
                  <a:schemeClr val="tx1"/>
                </a:solidFill>
              </a:rPr>
              <a:t>Наше село Нагольное одно из нескольких десятков поселений огромной нашей Родины</a:t>
            </a:r>
            <a:r>
              <a:rPr lang="en-US" sz="2800" smtClean="0">
                <a:solidFill>
                  <a:schemeClr val="tx1"/>
                </a:solidFill>
              </a:rPr>
              <a:t>.</a:t>
            </a:r>
            <a:r>
              <a:rPr lang="ru-RU" sz="2800" smtClean="0">
                <a:solidFill>
                  <a:schemeClr val="tx1"/>
                </a:solidFill>
              </a:rPr>
              <a:t> Оно отличается необыкновенной природой и людьми, которые живут в нашем селе.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8575"/>
            <a:ext cx="3657600" cy="68580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Нагольное находится в Белгородской области </a:t>
            </a:r>
            <a:r>
              <a:rPr lang="ru-RU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Ровеньского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района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b="1" dirty="0" smtClean="0"/>
              <a:t> </a:t>
            </a:r>
          </a:p>
        </p:txBody>
      </p:sp>
      <p:pic>
        <p:nvPicPr>
          <p:cNvPr id="6148" name="Picture 4" descr="karta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91000" y="0"/>
            <a:ext cx="4953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2743200" cy="68580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Природа нашего села прекрасна в любое время года, будь-то зима или весна, лето или осень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dirty="0" smtClean="0"/>
          </a:p>
        </p:txBody>
      </p:sp>
      <p:pic>
        <p:nvPicPr>
          <p:cNvPr id="7174" name="Picture 6" descr="DSC0055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36277" y="785996"/>
            <a:ext cx="2667000" cy="19764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10" descr="F:\Природа и животные\IMG_119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34100" y="797719"/>
            <a:ext cx="2743200" cy="2057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11" descr="F:\Конкурс\фото 0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48000" y="3733800"/>
            <a:ext cx="2743200" cy="2057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Изображение 09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34100" y="3733800"/>
            <a:ext cx="2743200" cy="2057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9875" y="638175"/>
            <a:ext cx="2667000" cy="5638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Нагольное богато озёрами. Есть у нас река </a:t>
            </a:r>
            <a:r>
              <a:rPr lang="ru-RU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Сарма</a:t>
            </a: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5" descr="C:\Documents and Settings\Администратор\Мои документы\Родной край\DSC056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67000" y="5862"/>
            <a:ext cx="4343400" cy="26431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1б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3962400" cy="2528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Природа Нагольное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86400" y="4572000"/>
            <a:ext cx="3587262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350" y="304800"/>
            <a:ext cx="3651250" cy="51816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Меловые горы делают наше село привлекательным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dirty="0" smtClean="0"/>
              <a:t> </a:t>
            </a:r>
          </a:p>
        </p:txBody>
      </p:sp>
      <p:pic>
        <p:nvPicPr>
          <p:cNvPr id="8197" name="Picture 5" descr="Меловая гор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57600" y="914400"/>
            <a:ext cx="5486400" cy="495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3429000" cy="68580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Многие посетители восхищаются нашими редчайшими растениями и животными. Многие из них занесены в Красную книгу.</a:t>
            </a:r>
          </a:p>
        </p:txBody>
      </p:sp>
      <p:pic>
        <p:nvPicPr>
          <p:cNvPr id="9221" name="Picture 5" descr="фото 02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54416" y="152400"/>
            <a:ext cx="4124960" cy="2667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F:\Конкурс\фото 0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18326" y="2552700"/>
            <a:ext cx="3472180" cy="1981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58604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37012" y="4419600"/>
            <a:ext cx="5106988" cy="233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4419600" cy="68580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 eaLnBrk="1" hangingPunct="1">
              <a:buFontTx/>
              <a:buNone/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нашем селе очень много традиций, которые люди чтят и соблюдают.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Один из важных праздников – День Победы.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4" descr="F:\Традиции\Памятни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49763" y="0"/>
            <a:ext cx="4618037" cy="679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3810000" cy="68580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9-го мая все люди села приходят к памятнику на митинг. Мы вспоминаем тех, кто умер за нашу счастливую жизнь в годы Великой Отечественной Войны, защищая нашу Родину.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4" descr="PA20101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33800" y="762000"/>
            <a:ext cx="5410200" cy="5410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UBBLES">
  <a:themeElements>
    <a:clrScheme name="BUBBLES 1">
      <a:dk1>
        <a:srgbClr val="000080"/>
      </a:dk1>
      <a:lt1>
        <a:srgbClr val="FFFFFF"/>
      </a:lt1>
      <a:dk2>
        <a:srgbClr val="6699FF"/>
      </a:dk2>
      <a:lt2>
        <a:srgbClr val="00FFCC"/>
      </a:lt2>
      <a:accent1>
        <a:srgbClr val="00CCCC"/>
      </a:accent1>
      <a:accent2>
        <a:srgbClr val="FFFF66"/>
      </a:accent2>
      <a:accent3>
        <a:srgbClr val="B8CAFF"/>
      </a:accent3>
      <a:accent4>
        <a:srgbClr val="DADADA"/>
      </a:accent4>
      <a:accent5>
        <a:srgbClr val="AAE2E2"/>
      </a:accent5>
      <a:accent6>
        <a:srgbClr val="E7E75C"/>
      </a:accent6>
      <a:hlink>
        <a:srgbClr val="FF66CC"/>
      </a:hlink>
      <a:folHlink>
        <a:srgbClr val="99CCFF"/>
      </a:folHlink>
    </a:clrScheme>
    <a:fontScheme name="BUBBL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BBLES 1">
        <a:dk1>
          <a:srgbClr val="000080"/>
        </a:dk1>
        <a:lt1>
          <a:srgbClr val="FFFFFF"/>
        </a:lt1>
        <a:dk2>
          <a:srgbClr val="6699FF"/>
        </a:dk2>
        <a:lt2>
          <a:srgbClr val="00FFCC"/>
        </a:lt2>
        <a:accent1>
          <a:srgbClr val="00CCCC"/>
        </a:accent1>
        <a:accent2>
          <a:srgbClr val="FFFF66"/>
        </a:accent2>
        <a:accent3>
          <a:srgbClr val="B8CAFF"/>
        </a:accent3>
        <a:accent4>
          <a:srgbClr val="DADADA"/>
        </a:accent4>
        <a:accent5>
          <a:srgbClr val="AAE2E2"/>
        </a:accent5>
        <a:accent6>
          <a:srgbClr val="E7E75C"/>
        </a:accent6>
        <a:hlink>
          <a:srgbClr val="FF66CC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BBLES 2">
        <a:dk1>
          <a:srgbClr val="000000"/>
        </a:dk1>
        <a:lt1>
          <a:srgbClr val="FFFFFF"/>
        </a:lt1>
        <a:dk2>
          <a:srgbClr val="0000CC"/>
        </a:dk2>
        <a:lt2>
          <a:srgbClr val="CCCCFF"/>
        </a:lt2>
        <a:accent1>
          <a:srgbClr val="00CCCC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AAE2E2"/>
        </a:accent5>
        <a:accent6>
          <a:srgbClr val="E7E75C"/>
        </a:accent6>
        <a:hlink>
          <a:srgbClr val="FF33CC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BBLES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86868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UBBLES">
  <a:themeElements>
    <a:clrScheme name="1_BUBBLES 1">
      <a:dk1>
        <a:srgbClr val="000080"/>
      </a:dk1>
      <a:lt1>
        <a:srgbClr val="FFFFFF"/>
      </a:lt1>
      <a:dk2>
        <a:srgbClr val="6699FF"/>
      </a:dk2>
      <a:lt2>
        <a:srgbClr val="00FFCC"/>
      </a:lt2>
      <a:accent1>
        <a:srgbClr val="00CCCC"/>
      </a:accent1>
      <a:accent2>
        <a:srgbClr val="FFFF66"/>
      </a:accent2>
      <a:accent3>
        <a:srgbClr val="B8CAFF"/>
      </a:accent3>
      <a:accent4>
        <a:srgbClr val="DADADA"/>
      </a:accent4>
      <a:accent5>
        <a:srgbClr val="AAE2E2"/>
      </a:accent5>
      <a:accent6>
        <a:srgbClr val="E7E75C"/>
      </a:accent6>
      <a:hlink>
        <a:srgbClr val="FF66CC"/>
      </a:hlink>
      <a:folHlink>
        <a:srgbClr val="99CCFF"/>
      </a:folHlink>
    </a:clrScheme>
    <a:fontScheme name="1_BUBBL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UBBLES 1">
        <a:dk1>
          <a:srgbClr val="000080"/>
        </a:dk1>
        <a:lt1>
          <a:srgbClr val="FFFFFF"/>
        </a:lt1>
        <a:dk2>
          <a:srgbClr val="6699FF"/>
        </a:dk2>
        <a:lt2>
          <a:srgbClr val="00FFCC"/>
        </a:lt2>
        <a:accent1>
          <a:srgbClr val="00CCCC"/>
        </a:accent1>
        <a:accent2>
          <a:srgbClr val="FFFF66"/>
        </a:accent2>
        <a:accent3>
          <a:srgbClr val="B8CAFF"/>
        </a:accent3>
        <a:accent4>
          <a:srgbClr val="DADADA"/>
        </a:accent4>
        <a:accent5>
          <a:srgbClr val="AAE2E2"/>
        </a:accent5>
        <a:accent6>
          <a:srgbClr val="E7E75C"/>
        </a:accent6>
        <a:hlink>
          <a:srgbClr val="FF66CC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UBBLES 2">
        <a:dk1>
          <a:srgbClr val="000000"/>
        </a:dk1>
        <a:lt1>
          <a:srgbClr val="FFFFFF"/>
        </a:lt1>
        <a:dk2>
          <a:srgbClr val="0000CC"/>
        </a:dk2>
        <a:lt2>
          <a:srgbClr val="CCCCFF"/>
        </a:lt2>
        <a:accent1>
          <a:srgbClr val="00CCCC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AAE2E2"/>
        </a:accent5>
        <a:accent6>
          <a:srgbClr val="E7E75C"/>
        </a:accent6>
        <a:hlink>
          <a:srgbClr val="FF33CC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UBBLES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86868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325</TotalTime>
  <Words>205</Words>
  <Application>Microsoft Office PowerPoint</Application>
  <PresentationFormat>Экран (4:3)</PresentationFormat>
  <Paragraphs>42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Times New Roman</vt:lpstr>
      <vt:lpstr>Arial</vt:lpstr>
      <vt:lpstr>Calibri</vt:lpstr>
      <vt:lpstr>Monotype Corsiva</vt:lpstr>
      <vt:lpstr>BUBBLES</vt:lpstr>
      <vt:lpstr>2_BUBBLES</vt:lpstr>
      <vt:lpstr>Тема Office</vt:lpstr>
      <vt:lpstr>Муниципальное  бюджетное дошкольное образовательное учреждение «Наголенский детский сад Ровеньского района Белгородской области» </vt:lpstr>
      <vt:lpstr>Здесь у земли виски от мела белые. И руки терпеливо что-то делают. А колосок в ладони так и просится, Колосится, колосится…  Наше село Нагольное одно из нескольких десятков поселений огромной нашей Родины. Оно отличается необыкновенной природой и людьми, которые живут в нашем селе.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Верченко</cp:lastModifiedBy>
  <cp:revision>23</cp:revision>
  <cp:lastPrinted>1601-01-01T00:00:00Z</cp:lastPrinted>
  <dcterms:created xsi:type="dcterms:W3CDTF">1601-01-01T00:00:00Z</dcterms:created>
  <dcterms:modified xsi:type="dcterms:W3CDTF">2018-02-16T06:51:24Z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