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  <p:sldMasterId id="2147483732" r:id="rId4"/>
    <p:sldMasterId id="2147483744" r:id="rId5"/>
    <p:sldMasterId id="2147483756" r:id="rId6"/>
    <p:sldMasterId id="2147483768" r:id="rId7"/>
    <p:sldMasterId id="2147483780" r:id="rId8"/>
    <p:sldMasterId id="2147483792" r:id="rId9"/>
  </p:sldMasterIdLst>
  <p:sldIdLst>
    <p:sldId id="266" r:id="rId10"/>
    <p:sldId id="267" r:id="rId11"/>
    <p:sldId id="268" r:id="rId12"/>
    <p:sldId id="269" r:id="rId13"/>
    <p:sldId id="275" r:id="rId14"/>
    <p:sldId id="274" r:id="rId15"/>
    <p:sldId id="273" r:id="rId16"/>
    <p:sldId id="272" r:id="rId17"/>
    <p:sldId id="271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>
        <p:scale>
          <a:sx n="59" d="100"/>
          <a:sy n="59" d="100"/>
        </p:scale>
        <p:origin x="-1470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516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0252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6393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5164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381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055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3384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67650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6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44321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63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3815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61304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02527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63931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4680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7184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6707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74733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4250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43977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221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0554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6018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2623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4207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78027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4680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7184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6707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74733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4250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4397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33849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2219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6018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2623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4207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780271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4680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7184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6707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74733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42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67650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43977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2219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6018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26236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4207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780271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46803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71846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67071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7473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63281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42507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43977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2219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6018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26236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42079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78027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46803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71846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670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443217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747338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4250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439771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22192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60188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26236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42079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78027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46803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718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63759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67071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747338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42507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439771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22192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60188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26236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42079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780271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468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613045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71846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67071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747338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42507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439771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22192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60188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26236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42079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780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585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585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526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526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526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526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526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526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526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556792"/>
            <a:ext cx="712879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+mj-ea"/>
                <a:cs typeface="+mj-cs"/>
              </a:rPr>
              <a:t>Образовательная ситуация по развитию речи во второй младшей группе «Составление рассказа по картине  «Куры» 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+mj-ea"/>
                <a:cs typeface="+mj-cs"/>
              </a:rPr>
            </a:b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+mj-ea"/>
                <a:cs typeface="+mj-cs"/>
              </a:rPr>
              <a:t>с использованием ИКТ».</a:t>
            </a:r>
            <a:endParaRPr lang="ru-RU" sz="3200" b="1" i="1" dirty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FF0066"/>
                  </a:gs>
                  <a:gs pos="90000">
                    <a:srgbClr val="C00000"/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755576" y="5085184"/>
            <a:ext cx="5400600" cy="106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432" lvl="0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1400" b="1" i="1" dirty="0" smtClean="0">
                <a:solidFill>
                  <a:prstClr val="black"/>
                </a:solidFill>
              </a:rPr>
              <a:t>Автор: </a:t>
            </a:r>
            <a:r>
              <a:rPr lang="ru-RU" sz="1400" b="1" i="1" dirty="0" smtClean="0">
                <a:solidFill>
                  <a:prstClr val="black"/>
                </a:solidFill>
                <a:cs typeface="Times New Roman" pitchFamily="18" charset="0"/>
              </a:rPr>
              <a:t>воспитатель младшей группы Стрижикозина Е.И</a:t>
            </a:r>
            <a:r>
              <a:rPr lang="ru-RU" sz="1400" b="1" i="1" dirty="0">
                <a:solidFill>
                  <a:prstClr val="black"/>
                </a:solidFill>
                <a:cs typeface="Times New Roman" pitchFamily="18" charset="0"/>
              </a:rPr>
              <a:t>.</a:t>
            </a:r>
          </a:p>
          <a:p>
            <a:pPr marL="27432" lvl="0" algn="r">
              <a:spcBef>
                <a:spcPts val="600"/>
              </a:spcBef>
              <a:buClr>
                <a:srgbClr val="3891A7"/>
              </a:buClr>
              <a:buSzPct val="80000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4000"/>
              </a:lnSpc>
            </a:pPr>
            <a:r>
              <a:rPr lang="ru-RU" sz="1400" b="1" dirty="0" smtClean="0"/>
              <a:t>с.Нагольное,2017</a:t>
            </a: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37824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" lvl="0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1400" b="1" dirty="0">
                <a:solidFill>
                  <a:prstClr val="black"/>
                </a:solidFill>
                <a:cs typeface="Times New Roman" pitchFamily="18" charset="0"/>
              </a:rPr>
              <a:t>МБДОУ «</a:t>
            </a:r>
            <a:r>
              <a:rPr lang="ru-RU" sz="1400" b="1" dirty="0" err="1">
                <a:solidFill>
                  <a:prstClr val="black"/>
                </a:solidFill>
                <a:cs typeface="Times New Roman" pitchFamily="18" charset="0"/>
              </a:rPr>
              <a:t>Наголенский</a:t>
            </a:r>
            <a:r>
              <a:rPr lang="ru-RU" sz="1400" b="1" dirty="0">
                <a:solidFill>
                  <a:prstClr val="black"/>
                </a:solidFill>
                <a:cs typeface="Times New Roman" pitchFamily="18" charset="0"/>
              </a:rPr>
              <a:t> детский сад </a:t>
            </a:r>
            <a:r>
              <a:rPr lang="ru-RU" sz="1400" b="1" dirty="0" err="1">
                <a:solidFill>
                  <a:prstClr val="black"/>
                </a:solidFill>
                <a:cs typeface="Times New Roman" pitchFamily="18" charset="0"/>
              </a:rPr>
              <a:t>Ровеньского</a:t>
            </a:r>
            <a:r>
              <a:rPr lang="ru-RU" sz="1400" b="1" dirty="0">
                <a:solidFill>
                  <a:prstClr val="black"/>
                </a:solidFill>
                <a:cs typeface="Times New Roman" pitchFamily="18" charset="0"/>
              </a:rPr>
              <a:t> района Белгородской области»</a:t>
            </a:r>
          </a:p>
        </p:txBody>
      </p:sp>
    </p:spTree>
    <p:extLst>
      <p:ext uri="{BB962C8B-B14F-4D97-AF65-F5344CB8AC3E}">
        <p14:creationId xmlns:p14="http://schemas.microsoft.com/office/powerpoint/2010/main" xmlns="" val="254629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9208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Петушок у нас 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красавец,</a:t>
            </a:r>
          </a:p>
          <a:p>
            <a:pPr lvl="0" algn="ctr"/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Вместе </a:t>
            </a: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с 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солнышком встает</a:t>
            </a: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lvl="0" algn="ctr"/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На забор скорей взлетает,</a:t>
            </a:r>
          </a:p>
          <a:p>
            <a:pPr lvl="0" algn="ctr"/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Громко песенку 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поёт.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932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ван\Desktop\adora13022_en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5064"/>
            <a:ext cx="5662936" cy="56629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629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340768"/>
            <a:ext cx="62464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Спозаранку я встаю,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Звонким голосом пою,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Травку разгребаю, 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зерна собираю.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меня есть гребешок,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я дети?...(</a:t>
            </a:r>
            <a:r>
              <a:rPr lang="ru-RU" sz="40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петушок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932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s624119.vk.me/v624119775/28474/xZWpJq_rRg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332656"/>
            <a:ext cx="5876156" cy="63539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54232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556792"/>
            <a:ext cx="6390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Зернышки она клюёт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Яйца вкусные несет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Слышно на всю улицу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кудахчет…</a:t>
            </a:r>
            <a:r>
              <a:rPr lang="ru-RU" sz="40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(курица)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932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allpapers-junction.com/Animals/Images/Hen-Wallpaper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124744"/>
            <a:ext cx="5973969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75932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96752"/>
            <a:ext cx="62281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Весь я золотистый,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Мягкий и пушистый.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у курицы – ребёнок,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зовут меня…(</a:t>
            </a:r>
            <a:r>
              <a:rPr lang="ru-RU" sz="40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цыпленок)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932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kachat-kartinki.ru/img/picture/Nov/12/c580a593d2253490d3bcf17368617372/mini_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124744"/>
            <a:ext cx="583264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75932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ван\Desktop\11f9d8f768d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4562"/>
            <a:ext cx="9144000" cy="6932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8759325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114</TotalTime>
  <Words>115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Верченко</cp:lastModifiedBy>
  <cp:revision>19</cp:revision>
  <dcterms:created xsi:type="dcterms:W3CDTF">2015-11-18T17:21:48Z</dcterms:created>
  <dcterms:modified xsi:type="dcterms:W3CDTF">2018-02-16T06:54:55Z</dcterms:modified>
</cp:coreProperties>
</file>