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A29F-A5A7-434B-A330-EC170A0661A1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01203-EC49-482A-94B9-E00C8882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01203-EC49-482A-94B9-E00C88829F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«Покормите птиц зимой»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78632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Подготовила воспитатель средней группы: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Бережная В.И.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chgard50.tgl.net.ru/images/nevs1/25833020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714488"/>
            <a:ext cx="5429288" cy="373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«В птицу превратись»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9124" y="142852"/>
            <a:ext cx="4430684" cy="332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8809" y="3340865"/>
            <a:ext cx="4187786" cy="31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566" y="285728"/>
            <a:ext cx="805608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067" y="571480"/>
            <a:ext cx="7937023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Благодарю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87e54b64a8d337fead09e7ccf386e31ca7e58653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23647" y="1600200"/>
            <a:ext cx="689670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142853"/>
            <a:ext cx="4286279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48230" y="3286124"/>
            <a:ext cx="4287055" cy="321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500042"/>
            <a:ext cx="3286149" cy="246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857629"/>
            <a:ext cx="3214710" cy="237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575050" y="1283729"/>
            <a:ext cx="5111750" cy="383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57167"/>
            <a:ext cx="3008313" cy="264320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Трудно птицам зимовать, </a:t>
            </a:r>
          </a:p>
          <a:p>
            <a:r>
              <a:rPr lang="ru-RU" sz="3200" dirty="0" smtClean="0"/>
              <a:t>Надо птицам помогать!»</a:t>
            </a:r>
            <a:endParaRPr lang="ru-RU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000372"/>
            <a:ext cx="4572032" cy="342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00042"/>
            <a:ext cx="4071966" cy="3053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714356"/>
            <a:ext cx="3621099" cy="2716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87788">
            <a:off x="2285984" y="3499047"/>
            <a:ext cx="4478097" cy="3358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«Улетели птичьи стаи,</a:t>
            </a:r>
            <a:br>
              <a:rPr lang="ru-RU" dirty="0" smtClean="0"/>
            </a:br>
            <a:r>
              <a:rPr lang="ru-RU" dirty="0" smtClean="0"/>
              <a:t>Лес в </a:t>
            </a:r>
            <a:r>
              <a:rPr lang="ru-RU" dirty="0" smtClean="0">
                <a:cs typeface="Aharoni" pitchFamily="2" charset="-79"/>
              </a:rPr>
              <a:t>сугробах</a:t>
            </a:r>
            <a:r>
              <a:rPr lang="ru-RU" dirty="0" smtClean="0"/>
              <a:t> до ветвей, </a:t>
            </a:r>
            <a:br>
              <a:rPr lang="ru-RU" dirty="0" smtClean="0"/>
            </a:br>
            <a:r>
              <a:rPr lang="ru-RU" dirty="0" smtClean="0"/>
              <a:t>Вот тогда мы и дождались</a:t>
            </a:r>
            <a:br>
              <a:rPr lang="ru-RU" dirty="0" smtClean="0"/>
            </a:br>
            <a:r>
              <a:rPr lang="ru-RU" dirty="0" smtClean="0"/>
              <a:t>Наших северных гостей!»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43372" y="142852"/>
            <a:ext cx="4642658" cy="343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41667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«Кто быстрее разделит птиц на перелётных и зимующих?»</a:t>
            </a:r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786182" y="214290"/>
            <a:ext cx="51117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357562"/>
            <a:ext cx="471490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«У кормушки»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9124" y="3429000"/>
            <a:ext cx="3429000" cy="307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8813" y="0"/>
            <a:ext cx="3835187" cy="287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643050"/>
            <a:ext cx="3716371" cy="278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«Четвёртый лишний»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429124" y="214290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15687" y="3158901"/>
            <a:ext cx="3286148" cy="35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286124"/>
            <a:ext cx="4429156" cy="328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59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«Покормите птиц зимой»</vt:lpstr>
      <vt:lpstr>Слайд 2</vt:lpstr>
      <vt:lpstr>Слайд 3</vt:lpstr>
      <vt:lpstr>  </vt:lpstr>
      <vt:lpstr>Слайд 5</vt:lpstr>
      <vt:lpstr>«Улетели птичьи стаи, Лес в сугробах до ветвей,  Вот тогда мы и дождались Наших северных гостей!»</vt:lpstr>
      <vt:lpstr>«Кто быстрее разделит птиц на перелётных и зимующих?»</vt:lpstr>
      <vt:lpstr>Упражнение «У кормушки»</vt:lpstr>
      <vt:lpstr>Игра «Четвёртый лишний»</vt:lpstr>
      <vt:lpstr>Подвижная игра «В птицу превратись»</vt:lpstr>
      <vt:lpstr>Слайд 11</vt:lpstr>
      <vt:lpstr>Слайд 12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Проект-презентация «Покормите птиц зимой»</dc:title>
  <dc:creator>Анюта</dc:creator>
  <cp:lastModifiedBy>User</cp:lastModifiedBy>
  <cp:revision>17</cp:revision>
  <dcterms:created xsi:type="dcterms:W3CDTF">2018-02-03T18:17:07Z</dcterms:created>
  <dcterms:modified xsi:type="dcterms:W3CDTF">2018-08-27T07:37:49Z</dcterms:modified>
</cp:coreProperties>
</file>